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7" r:id="rId3"/>
    <p:sldId id="256" r:id="rId4"/>
    <p:sldId id="257" r:id="rId5"/>
    <p:sldId id="270" r:id="rId6"/>
    <p:sldId id="269" r:id="rId7"/>
    <p:sldId id="268" r:id="rId8"/>
    <p:sldId id="263" r:id="rId9"/>
    <p:sldId id="264" r:id="rId10"/>
    <p:sldId id="258" r:id="rId11"/>
    <p:sldId id="266" r:id="rId12"/>
    <p:sldId id="265" r:id="rId13"/>
    <p:sldId id="260" r:id="rId14"/>
    <p:sldId id="262" r:id="rId15"/>
    <p:sldId id="261"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7" autoAdjust="0"/>
    <p:restoredTop sz="61335" autoAdjust="0"/>
  </p:normalViewPr>
  <p:slideViewPr>
    <p:cSldViewPr snapToGrid="0">
      <p:cViewPr>
        <p:scale>
          <a:sx n="33" d="100"/>
          <a:sy n="33" d="100"/>
        </p:scale>
        <p:origin x="2466" y="9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4A60E-A8BE-42BB-B96B-B6131C4F37C6}" type="datetimeFigureOut">
              <a:rPr lang="nb-NO" smtClean="0"/>
              <a:t>31.05.2014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B9283-2508-4F31-BC35-6D2505596BDE}" type="slidenum">
              <a:rPr lang="nb-NO" smtClean="0"/>
              <a:t>‹#›</a:t>
            </a:fld>
            <a:endParaRPr lang="nb-NO"/>
          </a:p>
        </p:txBody>
      </p:sp>
    </p:spTree>
    <p:extLst>
      <p:ext uri="{BB962C8B-B14F-4D97-AF65-F5344CB8AC3E}">
        <p14:creationId xmlns:p14="http://schemas.microsoft.com/office/powerpoint/2010/main" val="32182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redev.org/2013/wed-fri-conference/layers-considered-harmfu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a:t>
            </a:fld>
            <a:endParaRPr lang="nb-NO"/>
          </a:p>
        </p:txBody>
      </p:sp>
    </p:spTree>
    <p:extLst>
      <p:ext uri="{BB962C8B-B14F-4D97-AF65-F5344CB8AC3E}">
        <p14:creationId xmlns:p14="http://schemas.microsoft.com/office/powerpoint/2010/main" val="372345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12</a:t>
            </a:fld>
            <a:endParaRPr lang="nb-NO"/>
          </a:p>
        </p:txBody>
      </p:sp>
    </p:spTree>
    <p:extLst>
      <p:ext uri="{BB962C8B-B14F-4D97-AF65-F5344CB8AC3E}">
        <p14:creationId xmlns:p14="http://schemas.microsoft.com/office/powerpoint/2010/main" val="238526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13</a:t>
            </a:fld>
            <a:endParaRPr lang="nb-NO"/>
          </a:p>
        </p:txBody>
      </p:sp>
    </p:spTree>
    <p:extLst>
      <p:ext uri="{BB962C8B-B14F-4D97-AF65-F5344CB8AC3E}">
        <p14:creationId xmlns:p14="http://schemas.microsoft.com/office/powerpoint/2010/main" val="400431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Vi kan lage strøm fra databasen, gjennom web api, gjennom OWIN middleware, gjennom internettene, til klienten, gjennom gzip unzipper til browseren og streaming xml-parsere...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14</a:t>
            </a:fld>
            <a:endParaRPr lang="nb-NO"/>
          </a:p>
        </p:txBody>
      </p:sp>
    </p:spTree>
    <p:extLst>
      <p:ext uri="{BB962C8B-B14F-4D97-AF65-F5344CB8AC3E}">
        <p14:creationId xmlns:p14="http://schemas.microsoft.com/office/powerpoint/2010/main" val="34146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Bjørn Einar Bjartnes. Principal engineer with Computas, an IT solutions provider. We provide services and solutions for business processes and collaboration. My current role is technical lead in a traditional .NET web project with Web API 2, SQL Server, Entity </a:t>
            </a:r>
            <a:r>
              <a:rPr lang="en-US" dirty="0" err="1"/>
              <a:t>Framwork</a:t>
            </a:r>
            <a:r>
              <a:rPr lang="en-US" dirty="0"/>
              <a:t> etc… .NET the good parts. We even recently plugged a tiny bit of F# in there, so I’m a happy man these days. </a:t>
            </a:r>
            <a:endParaRPr lang="en-US" b="0" dirty="0" smtClean="0">
              <a:effectLst/>
            </a:endParaRPr>
          </a:p>
          <a:p>
            <a:r>
              <a:rPr lang="en-US" b="0" dirty="0" smtClean="0">
                <a:effectLst/>
              </a:rPr>
              <a:t/>
            </a:r>
            <a:br>
              <a:rPr lang="en-US" b="0" dirty="0" smtClean="0">
                <a:effectLst/>
              </a:rPr>
            </a:br>
            <a:r>
              <a:rPr lang="en-US" dirty="0"/>
              <a:t>Also, I spend a lot of time tinkering around with fun stuff, that might be Code Clubs (as I did a few days ago here at NDC), robots such as the AR Drone or my new little humanoid robot or just chilling in the Computas lambda club. The humanoid is the greatest little thing, my daughter’s little brother. Also, I spend some time tinkering about with the internet of things.</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2</a:t>
            </a:fld>
            <a:endParaRPr lang="nb-NO"/>
          </a:p>
        </p:txBody>
      </p:sp>
    </p:spTree>
    <p:extLst>
      <p:ext uri="{BB962C8B-B14F-4D97-AF65-F5344CB8AC3E}">
        <p14:creationId xmlns:p14="http://schemas.microsoft.com/office/powerpoint/2010/main" val="27965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3</a:t>
            </a:fld>
            <a:endParaRPr lang="nb-NO"/>
          </a:p>
        </p:txBody>
      </p:sp>
    </p:spTree>
    <p:extLst>
      <p:ext uri="{BB962C8B-B14F-4D97-AF65-F5344CB8AC3E}">
        <p14:creationId xmlns:p14="http://schemas.microsoft.com/office/powerpoint/2010/main" val="374770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Today I want to talk about reducing layering. “Layers considered </a:t>
            </a:r>
            <a:r>
              <a:rPr lang="en-US" sz="1200" b="0" i="0" u="none" strike="noStrike" kern="1200" dirty="0" err="1" smtClean="0">
                <a:solidFill>
                  <a:schemeClr val="tx1"/>
                </a:solidFill>
                <a:effectLst/>
                <a:latin typeface="+mn-lt"/>
                <a:ea typeface="+mn-ea"/>
                <a:cs typeface="+mn-cs"/>
              </a:rPr>
              <a:t>harmul</a:t>
            </a:r>
            <a:r>
              <a:rPr lang="en-US" sz="1200" b="0" i="0" u="none" strike="noStrike" kern="1200" dirty="0" smtClean="0">
                <a:solidFill>
                  <a:schemeClr val="tx1"/>
                </a:solidFill>
                <a:effectLst/>
                <a:latin typeface="+mn-lt"/>
                <a:ea typeface="+mn-ea"/>
                <a:cs typeface="+mn-cs"/>
              </a:rPr>
              <a:t>” was an interesting talk by Christian Horsdal (</a:t>
            </a:r>
            <a:r>
              <a:rPr lang="en-US" sz="1200" b="0" i="0" u="sng" strike="noStrike" kern="1200" dirty="0" smtClean="0">
                <a:solidFill>
                  <a:schemeClr val="tx1"/>
                </a:solidFill>
                <a:effectLst/>
                <a:latin typeface="+mn-lt"/>
                <a:ea typeface="+mn-ea"/>
                <a:cs typeface="+mn-cs"/>
                <a:hlinkClick r:id="rId3"/>
              </a:rPr>
              <a:t>http://oredev.org/2013/wed-fri-conference/layers-considered-harmful</a:t>
            </a:r>
            <a:r>
              <a:rPr lang="en-US" sz="1200" b="0" i="0" u="none" strike="noStrike"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rPr>
              <a:t>Øredev</a:t>
            </a:r>
            <a:r>
              <a:rPr lang="en-US" sz="1200" b="0" i="0" u="none" strike="noStrike" kern="1200" dirty="0" smtClean="0">
                <a:solidFill>
                  <a:schemeClr val="tx1"/>
                </a:solidFill>
                <a:effectLst/>
                <a:latin typeface="+mn-lt"/>
                <a:ea typeface="+mn-ea"/>
                <a:cs typeface="+mn-cs"/>
              </a:rPr>
              <a:t>. I am restricting myself to the same types of systems he is talking about, traditional enterprise software, not games or </a:t>
            </a:r>
            <a:r>
              <a:rPr lang="en-US" sz="1200" b="0" i="0" u="none" strike="noStrike" kern="1200" dirty="0" err="1" smtClean="0">
                <a:solidFill>
                  <a:schemeClr val="tx1"/>
                </a:solidFill>
                <a:effectLst/>
                <a:latin typeface="+mn-lt"/>
                <a:ea typeface="+mn-ea"/>
                <a:cs typeface="+mn-cs"/>
              </a:rPr>
              <a:t>OS’es</a:t>
            </a:r>
            <a:r>
              <a:rPr lang="en-US" sz="1200" b="0" i="0" u="none" strike="noStrike" kern="1200" dirty="0" smtClean="0">
                <a:solidFill>
                  <a:schemeClr val="tx1"/>
                </a:solidFill>
                <a:effectLst/>
                <a:latin typeface="+mn-lt"/>
                <a:ea typeface="+mn-ea"/>
                <a:cs typeface="+mn-cs"/>
              </a:rPr>
              <a:t> or whatever. It might apply there as well, but I wouldn’t really know. </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4</a:t>
            </a:fld>
            <a:endParaRPr lang="nb-NO"/>
          </a:p>
        </p:txBody>
      </p:sp>
    </p:spTree>
    <p:extLst>
      <p:ext uri="{BB962C8B-B14F-4D97-AF65-F5344CB8AC3E}">
        <p14:creationId xmlns:p14="http://schemas.microsoft.com/office/powerpoint/2010/main" val="15360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5</a:t>
            </a:fld>
            <a:endParaRPr lang="nb-NO"/>
          </a:p>
        </p:txBody>
      </p:sp>
    </p:spTree>
    <p:extLst>
      <p:ext uri="{BB962C8B-B14F-4D97-AF65-F5344CB8AC3E}">
        <p14:creationId xmlns:p14="http://schemas.microsoft.com/office/powerpoint/2010/main" val="672681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8</a:t>
            </a:fld>
            <a:endParaRPr lang="nb-NO"/>
          </a:p>
        </p:txBody>
      </p:sp>
    </p:spTree>
    <p:extLst>
      <p:ext uri="{BB962C8B-B14F-4D97-AF65-F5344CB8AC3E}">
        <p14:creationId xmlns:p14="http://schemas.microsoft.com/office/powerpoint/2010/main" val="428636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9</a:t>
            </a:fld>
            <a:endParaRPr lang="nb-NO"/>
          </a:p>
        </p:txBody>
      </p:sp>
    </p:spTree>
    <p:extLst>
      <p:ext uri="{BB962C8B-B14F-4D97-AF65-F5344CB8AC3E}">
        <p14:creationId xmlns:p14="http://schemas.microsoft.com/office/powerpoint/2010/main" val="64873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10</a:t>
            </a:fld>
            <a:endParaRPr lang="nb-NO"/>
          </a:p>
        </p:txBody>
      </p:sp>
    </p:spTree>
    <p:extLst>
      <p:ext uri="{BB962C8B-B14F-4D97-AF65-F5344CB8AC3E}">
        <p14:creationId xmlns:p14="http://schemas.microsoft.com/office/powerpoint/2010/main" val="107547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databases</a:t>
            </a:r>
            <a:r>
              <a:rPr lang="en-US" baseline="0" dirty="0" smtClean="0"/>
              <a:t> that let’s you stream </a:t>
            </a:r>
            <a:r>
              <a:rPr lang="en-US" baseline="0" dirty="0" err="1" smtClean="0"/>
              <a:t>resultsets</a:t>
            </a:r>
            <a:r>
              <a:rPr lang="en-US" baseline="0" dirty="0" smtClean="0"/>
              <a:t>, but this is just the basic stuff we already have)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11</a:t>
            </a:fld>
            <a:endParaRPr lang="nb-NO"/>
          </a:p>
        </p:txBody>
      </p:sp>
    </p:spTree>
    <p:extLst>
      <p:ext uri="{BB962C8B-B14F-4D97-AF65-F5344CB8AC3E}">
        <p14:creationId xmlns:p14="http://schemas.microsoft.com/office/powerpoint/2010/main" val="63090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60441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0972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9912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904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9786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356041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83596395-E489-4808-87CA-5C7AE8CE647C}" type="datetimeFigureOut">
              <a:rPr lang="nb-NO" smtClean="0"/>
              <a:t>31.05.2014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0890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83596395-E489-4808-87CA-5C7AE8CE647C}" type="datetimeFigureOut">
              <a:rPr lang="nb-NO" smtClean="0"/>
              <a:t>31.05.2014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4260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96395-E489-4808-87CA-5C7AE8CE647C}" type="datetimeFigureOut">
              <a:rPr lang="nb-NO" smtClean="0"/>
              <a:t>31.05.2014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78317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096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849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6395-E489-4808-87CA-5C7AE8CE647C}" type="datetimeFigureOut">
              <a:rPr lang="nb-NO" smtClean="0"/>
              <a:t>31.05.2014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B83C-9498-40D5-8F47-5D686F97757B}" type="slidenum">
              <a:rPr lang="nb-NO" smtClean="0"/>
              <a:t>‹#›</a:t>
            </a:fld>
            <a:endParaRPr lang="nb-NO"/>
          </a:p>
        </p:txBody>
      </p:sp>
    </p:spTree>
    <p:extLst>
      <p:ext uri="{BB962C8B-B14F-4D97-AF65-F5344CB8AC3E}">
        <p14:creationId xmlns:p14="http://schemas.microsoft.com/office/powerpoint/2010/main" val="124232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msdn.microsoft.com/en-us/library/system.io.stream(v=vs.110).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jartwolf/SqlFileStreamWebApi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Forsideslide</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0" y="-657225"/>
            <a:ext cx="14735175" cy="7515225"/>
          </a:xfrm>
          <a:prstGeom prst="rect">
            <a:avLst/>
          </a:prstGeom>
        </p:spPr>
      </p:pic>
    </p:spTree>
    <p:extLst>
      <p:ext uri="{BB962C8B-B14F-4D97-AF65-F5344CB8AC3E}">
        <p14:creationId xmlns:p14="http://schemas.microsoft.com/office/powerpoint/2010/main" val="397419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974" y="-1042681"/>
            <a:ext cx="11621729" cy="7013995"/>
          </a:xfrm>
          <a:prstGeom prst="rect">
            <a:avLst/>
          </a:prstGeom>
        </p:spPr>
      </p:pic>
      <p:sp>
        <p:nvSpPr>
          <p:cNvPr id="3" name="Title 2"/>
          <p:cNvSpPr>
            <a:spLocks noGrp="1"/>
          </p:cNvSpPr>
          <p:nvPr>
            <p:ph type="ctrTitle"/>
          </p:nvPr>
        </p:nvSpPr>
        <p:spPr>
          <a:xfrm>
            <a:off x="-9684774" y="-2859702"/>
            <a:ext cx="9144000" cy="2387600"/>
          </a:xfrm>
        </p:spPr>
        <p:txBody>
          <a:bodyPr/>
          <a:lstStyle/>
          <a:p>
            <a:r>
              <a:rPr lang="nb-NO" dirty="0" smtClean="0"/>
              <a:t>Architetcur</a:t>
            </a:r>
            <a:r>
              <a:rPr lang="nb-NO" baseline="0" dirty="0" smtClean="0"/>
              <a:t>eo fismple streaming from filesssytem</a:t>
            </a:r>
            <a:endParaRPr lang="nb-NO" dirty="0"/>
          </a:p>
        </p:txBody>
      </p:sp>
    </p:spTree>
    <p:extLst>
      <p:ext uri="{BB962C8B-B14F-4D97-AF65-F5344CB8AC3E}">
        <p14:creationId xmlns:p14="http://schemas.microsoft.com/office/powerpoint/2010/main" val="39697220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streaming</a:t>
            </a:r>
            <a:endParaRPr lang="nb-NO" dirty="0"/>
          </a:p>
        </p:txBody>
      </p:sp>
      <p:sp>
        <p:nvSpPr>
          <p:cNvPr id="3" name="Content Placeholder 2"/>
          <p:cNvSpPr>
            <a:spLocks noGrp="1"/>
          </p:cNvSpPr>
          <p:nvPr>
            <p:ph idx="1"/>
          </p:nvPr>
        </p:nvSpPr>
        <p:spPr/>
        <p:txBody>
          <a:bodyPr/>
          <a:lstStyle/>
          <a:p>
            <a:r>
              <a:rPr lang="nb-NO" dirty="0" smtClean="0"/>
              <a:t>SQL Server FileStream</a:t>
            </a:r>
          </a:p>
          <a:p>
            <a:pPr lvl="1"/>
            <a:r>
              <a:rPr lang="en-US" dirty="0" smtClean="0"/>
              <a:t>Handles to underlying file </a:t>
            </a:r>
          </a:p>
          <a:p>
            <a:pPr lvl="1"/>
            <a:r>
              <a:rPr lang="nb-NO" b="1" dirty="0"/>
              <a:t>varbinary(max)</a:t>
            </a:r>
            <a:r>
              <a:rPr lang="nb-NO" dirty="0"/>
              <a:t> </a:t>
            </a:r>
            <a:endParaRPr lang="nb-NO" dirty="0" smtClean="0"/>
          </a:p>
          <a:p>
            <a:r>
              <a:rPr lang="nb-NO" dirty="0" smtClean="0"/>
              <a:t>SQL Server </a:t>
            </a:r>
          </a:p>
          <a:p>
            <a:pPr lvl="1"/>
            <a:r>
              <a:rPr lang="en-US" dirty="0" err="1" smtClean="0"/>
              <a:t>GetStream</a:t>
            </a:r>
            <a:r>
              <a:rPr lang="en-US" dirty="0" smtClean="0"/>
              <a:t> Retrieves </a:t>
            </a:r>
            <a:r>
              <a:rPr lang="en-US" dirty="0"/>
              <a:t>binary, image, </a:t>
            </a:r>
            <a:r>
              <a:rPr lang="en-US" dirty="0" err="1"/>
              <a:t>varbinary</a:t>
            </a:r>
            <a:r>
              <a:rPr lang="en-US" dirty="0"/>
              <a:t>, UDT, and variant data types as a </a:t>
            </a:r>
            <a:r>
              <a:rPr lang="en-US" dirty="0">
                <a:hlinkClick r:id="rId3"/>
              </a:rPr>
              <a:t>Stream</a:t>
            </a:r>
            <a:endParaRPr lang="en-US" dirty="0" smtClean="0"/>
          </a:p>
          <a:p>
            <a:endParaRPr lang="en-US" dirty="0"/>
          </a:p>
          <a:p>
            <a:endParaRPr lang="nb-NO" dirty="0"/>
          </a:p>
        </p:txBody>
      </p:sp>
    </p:spTree>
    <p:extLst>
      <p:ext uri="{BB962C8B-B14F-4D97-AF65-F5344CB8AC3E}">
        <p14:creationId xmlns:p14="http://schemas.microsoft.com/office/powerpoint/2010/main" val="23717901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5286" y="546100"/>
            <a:ext cx="5463576" cy="5897562"/>
          </a:xfrm>
          <a:prstGeom prst="rect">
            <a:avLst/>
          </a:prstGeom>
        </p:spPr>
      </p:pic>
      <p:sp>
        <p:nvSpPr>
          <p:cNvPr id="5" name="Title 4"/>
          <p:cNvSpPr>
            <a:spLocks noGrp="1"/>
          </p:cNvSpPr>
          <p:nvPr>
            <p:ph type="title"/>
          </p:nvPr>
        </p:nvSpPr>
        <p:spPr/>
        <p:txBody>
          <a:bodyPr/>
          <a:lstStyle/>
          <a:p>
            <a:r>
              <a:rPr lang="nb-NO" dirty="0" smtClean="0"/>
              <a:t>SQL SERVER FILESTREAM</a:t>
            </a:r>
            <a:r>
              <a:rPr lang="nb-NO" baseline="0" dirty="0" smtClean="0"/>
              <a:t> BOOK</a:t>
            </a:r>
            <a:endParaRPr lang="nb-NO" dirty="0"/>
          </a:p>
        </p:txBody>
      </p:sp>
    </p:spTree>
    <p:extLst>
      <p:ext uri="{BB962C8B-B14F-4D97-AF65-F5344CB8AC3E}">
        <p14:creationId xmlns:p14="http://schemas.microsoft.com/office/powerpoint/2010/main" val="592101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2200" y="165099"/>
            <a:ext cx="10007600" cy="6501907"/>
          </a:xfrm>
          <a:prstGeom prst="rect">
            <a:avLst/>
          </a:prstGeom>
        </p:spPr>
      </p:pic>
      <p:sp>
        <p:nvSpPr>
          <p:cNvPr id="5" name="Title 4"/>
          <p:cNvSpPr>
            <a:spLocks noGrp="1"/>
          </p:cNvSpPr>
          <p:nvPr>
            <p:ph type="title"/>
          </p:nvPr>
        </p:nvSpPr>
        <p:spPr/>
        <p:txBody>
          <a:bodyPr/>
          <a:lstStyle/>
          <a:p>
            <a:r>
              <a:rPr lang="en-US" dirty="0" smtClean="0"/>
              <a:t>FILESTREAM</a:t>
            </a:r>
            <a:r>
              <a:rPr lang="en-US" baseline="0" dirty="0" smtClean="0"/>
              <a:t> ARCHITECTURE</a:t>
            </a:r>
            <a:endParaRPr lang="nb-NO" dirty="0"/>
          </a:p>
        </p:txBody>
      </p:sp>
    </p:spTree>
    <p:extLst>
      <p:ext uri="{BB962C8B-B14F-4D97-AF65-F5344CB8AC3E}">
        <p14:creationId xmlns:p14="http://schemas.microsoft.com/office/powerpoint/2010/main" val="2189572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otalgiftsolutions.com/totalgiftsolutions/Admin/Upload/diy%20stra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91" y="365125"/>
            <a:ext cx="8176683" cy="6132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nb-NO" dirty="0" smtClean="0"/>
              <a:t>DIY STREAMS</a:t>
            </a:r>
            <a:endParaRPr lang="nb-NO" dirty="0"/>
          </a:p>
        </p:txBody>
      </p:sp>
    </p:spTree>
    <p:extLst>
      <p:ext uri="{BB962C8B-B14F-4D97-AF65-F5344CB8AC3E}">
        <p14:creationId xmlns:p14="http://schemas.microsoft.com/office/powerpoint/2010/main" val="476017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streams…?</a:t>
            </a:r>
            <a:endParaRPr lang="nb-NO" dirty="0"/>
          </a:p>
        </p:txBody>
      </p:sp>
      <p:sp>
        <p:nvSpPr>
          <p:cNvPr id="3" name="Content Placeholder 2"/>
          <p:cNvSpPr>
            <a:spLocks noGrp="1"/>
          </p:cNvSpPr>
          <p:nvPr>
            <p:ph idx="1"/>
          </p:nvPr>
        </p:nvSpPr>
        <p:spPr/>
        <p:txBody>
          <a:bodyPr/>
          <a:lstStyle/>
          <a:p>
            <a:r>
              <a:rPr lang="nb-NO" dirty="0">
                <a:hlinkClick r:id="rId2"/>
              </a:rPr>
              <a:t>https://</a:t>
            </a:r>
            <a:r>
              <a:rPr lang="nb-NO" dirty="0" smtClean="0">
                <a:hlinkClick r:id="rId2"/>
              </a:rPr>
              <a:t>github.com/bjartwolf/SqlFileStreamWebApiDemo</a:t>
            </a:r>
            <a:endParaRPr lang="nb-NO" dirty="0" smtClean="0"/>
          </a:p>
          <a:p>
            <a:r>
              <a:rPr lang="en-US" dirty="0" smtClean="0"/>
              <a:t>@</a:t>
            </a:r>
            <a:r>
              <a:rPr lang="en-US" dirty="0" err="1" smtClean="0"/>
              <a:t>bjartnes</a:t>
            </a:r>
            <a:endParaRPr lang="en-US" dirty="0" smtClean="0"/>
          </a:p>
          <a:p>
            <a:r>
              <a:rPr lang="en-US" dirty="0" smtClean="0"/>
              <a:t>beb@computas.com</a:t>
            </a:r>
          </a:p>
        </p:txBody>
      </p:sp>
    </p:spTree>
    <p:extLst>
      <p:ext uri="{BB962C8B-B14F-4D97-AF65-F5344CB8AC3E}">
        <p14:creationId xmlns:p14="http://schemas.microsoft.com/office/powerpoint/2010/main" val="122673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computas.com/Global/Images/Bilder%20og%20logoer/blue_logo_CMYK_300dp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120981"/>
            <a:ext cx="8959850" cy="28764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3055374" y="-2142101"/>
            <a:ext cx="10515600" cy="1325563"/>
          </a:xfrm>
        </p:spPr>
        <p:txBody>
          <a:bodyPr/>
          <a:lstStyle/>
          <a:p>
            <a:r>
              <a:rPr lang="nb-NO" dirty="0" smtClean="0"/>
              <a:t>Intro</a:t>
            </a:r>
            <a:r>
              <a:rPr lang="nb-NO" baseline="0" dirty="0" smtClean="0"/>
              <a:t> om meg</a:t>
            </a:r>
            <a:endParaRPr lang="nb-NO" dirty="0"/>
          </a:p>
        </p:txBody>
      </p:sp>
    </p:spTree>
    <p:extLst>
      <p:ext uri="{BB962C8B-B14F-4D97-AF65-F5344CB8AC3E}">
        <p14:creationId xmlns:p14="http://schemas.microsoft.com/office/powerpoint/2010/main" val="2880793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smtClean="0"/>
              <a:t>LAYERS</a:t>
            </a:r>
            <a:endParaRPr lang="nb-NO" dirty="0"/>
          </a:p>
        </p:txBody>
      </p:sp>
      <p:sp>
        <p:nvSpPr>
          <p:cNvPr id="3" name="Subtitle 2"/>
          <p:cNvSpPr>
            <a:spLocks noGrp="1"/>
          </p:cNvSpPr>
          <p:nvPr>
            <p:ph type="subTitle" idx="1"/>
          </p:nvPr>
        </p:nvSpPr>
        <p:spPr/>
        <p:txBody>
          <a:bodyPr/>
          <a:lstStyle/>
          <a:p>
            <a:endParaRPr lang="nb-NO"/>
          </a:p>
        </p:txBody>
      </p:sp>
      <p:pic>
        <p:nvPicPr>
          <p:cNvPr id="4" name="The Leaning Tower of Bacon - US of Bac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4838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Layers in general...</a:t>
            </a:r>
            <a:r>
              <a:rPr lang="nb-NO" baseline="0" dirty="0" smtClean="0"/>
              <a:t> </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466963" y="0"/>
            <a:ext cx="11258073" cy="6858000"/>
          </a:xfrm>
          <a:prstGeom prst="rect">
            <a:avLst/>
          </a:prstGeom>
        </p:spPr>
      </p:pic>
    </p:spTree>
    <p:extLst>
      <p:ext uri="{BB962C8B-B14F-4D97-AF65-F5344CB8AC3E}">
        <p14:creationId xmlns:p14="http://schemas.microsoft.com/office/powerpoint/2010/main" val="29174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Some demos</a:t>
            </a:r>
            <a:endParaRPr lang="nb-NO" dirty="0"/>
          </a:p>
        </p:txBody>
      </p:sp>
    </p:spTree>
    <p:extLst>
      <p:ext uri="{BB962C8B-B14F-4D97-AF65-F5344CB8AC3E}">
        <p14:creationId xmlns:p14="http://schemas.microsoft.com/office/powerpoint/2010/main" val="371561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297" y="-2968011"/>
            <a:ext cx="10515600" cy="1325563"/>
          </a:xfrm>
        </p:spPr>
        <p:txBody>
          <a:bodyPr/>
          <a:lstStyle/>
          <a:p>
            <a:r>
              <a:rPr lang="en-US" dirty="0" smtClean="0"/>
              <a:t>Stream class</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2"/>
          <a:stretch>
            <a:fillRect/>
          </a:stretch>
        </p:blipFill>
        <p:spPr>
          <a:xfrm>
            <a:off x="838200" y="227705"/>
            <a:ext cx="9696450" cy="6086475"/>
          </a:xfrm>
          <a:prstGeom prst="rect">
            <a:avLst/>
          </a:prstGeom>
        </p:spPr>
      </p:pic>
    </p:spTree>
    <p:extLst>
      <p:ext uri="{BB962C8B-B14F-4D97-AF65-F5344CB8AC3E}">
        <p14:creationId xmlns:p14="http://schemas.microsoft.com/office/powerpoint/2010/main" val="2945752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3687" y="1109662"/>
            <a:ext cx="8779615" cy="4008438"/>
          </a:xfrm>
          <a:prstGeom prst="rect">
            <a:avLst/>
          </a:prstGeom>
        </p:spPr>
      </p:pic>
      <p:sp>
        <p:nvSpPr>
          <p:cNvPr id="3" name="Title 2"/>
          <p:cNvSpPr>
            <a:spLocks noGrp="1"/>
          </p:cNvSpPr>
          <p:nvPr>
            <p:ph type="title" idx="4294967295"/>
          </p:nvPr>
        </p:nvSpPr>
        <p:spPr>
          <a:xfrm>
            <a:off x="-784123" y="-1965120"/>
            <a:ext cx="10515600" cy="1325563"/>
          </a:xfrm>
        </p:spPr>
        <p:txBody>
          <a:bodyPr/>
          <a:lstStyle/>
          <a:p>
            <a:r>
              <a:rPr lang="nb-NO" dirty="0" smtClean="0"/>
              <a:t>Fire your abstractions</a:t>
            </a:r>
            <a:endParaRPr lang="nb-NO" dirty="0"/>
          </a:p>
        </p:txBody>
      </p:sp>
    </p:spTree>
    <p:extLst>
      <p:ext uri="{BB962C8B-B14F-4D97-AF65-F5344CB8AC3E}">
        <p14:creationId xmlns:p14="http://schemas.microsoft.com/office/powerpoint/2010/main" val="2608974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8884" y="-1758643"/>
            <a:ext cx="10515600" cy="1325563"/>
          </a:xfrm>
        </p:spPr>
        <p:txBody>
          <a:bodyPr/>
          <a:lstStyle/>
          <a:p>
            <a:r>
              <a:rPr lang="en-US" dirty="0" smtClean="0"/>
              <a:t>MONGODB</a:t>
            </a:r>
            <a:endParaRPr lang="nb-NO" dirty="0"/>
          </a:p>
        </p:txBody>
      </p:sp>
      <p:sp>
        <p:nvSpPr>
          <p:cNvPr id="3" name="Content Placeholder 2"/>
          <p:cNvSpPr>
            <a:spLocks noGrp="1"/>
          </p:cNvSpPr>
          <p:nvPr>
            <p:ph idx="1"/>
          </p:nvPr>
        </p:nvSpPr>
        <p:spPr/>
        <p:txBody>
          <a:bodyPr/>
          <a:lstStyle/>
          <a:p>
            <a:endParaRPr lang="nb-NO"/>
          </a:p>
        </p:txBody>
      </p:sp>
      <p:pic>
        <p:nvPicPr>
          <p:cNvPr id="2050" name="Picture 2" descr="http://news.comparethecloud.net/wp-content/uploads/2014/04/mongodb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963128"/>
            <a:ext cx="13716000" cy="81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8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best.com/blog/wp-content/uploads/2014/04/SQL-Server-2014-Logo_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244600"/>
            <a:ext cx="61912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msdn.com/blogfiles/chrisfie/WindowsLiveWriter/MicrosoftSQLServer2008R2isRTM_75EB/imag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143375"/>
            <a:ext cx="613410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759200" y="-2033486"/>
            <a:ext cx="10515600" cy="1325563"/>
          </a:xfrm>
        </p:spPr>
        <p:txBody>
          <a:bodyPr/>
          <a:lstStyle/>
          <a:p>
            <a:r>
              <a:rPr lang="nb-NO" dirty="0" smtClean="0"/>
              <a:t>SQL SERVER</a:t>
            </a:r>
            <a:endParaRPr lang="nb-NO" dirty="0"/>
          </a:p>
        </p:txBody>
      </p:sp>
    </p:spTree>
    <p:extLst>
      <p:ext uri="{BB962C8B-B14F-4D97-AF65-F5344CB8AC3E}">
        <p14:creationId xmlns:p14="http://schemas.microsoft.com/office/powerpoint/2010/main" val="310096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262</Words>
  <Application>Microsoft Office PowerPoint</Application>
  <PresentationFormat>Widescreen</PresentationFormat>
  <Paragraphs>41</Paragraphs>
  <Slides>15</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Forsideslide</vt:lpstr>
      <vt:lpstr>Intro om meg</vt:lpstr>
      <vt:lpstr>LAYERS</vt:lpstr>
      <vt:lpstr>Layers in general... </vt:lpstr>
      <vt:lpstr>Some demos</vt:lpstr>
      <vt:lpstr>Stream class</vt:lpstr>
      <vt:lpstr>Fire your abstractions</vt:lpstr>
      <vt:lpstr>MONGODB</vt:lpstr>
      <vt:lpstr>SQL SERVER</vt:lpstr>
      <vt:lpstr>Architetcureo fismple streaming from filesssytem</vt:lpstr>
      <vt:lpstr>SQL Server streaming</vt:lpstr>
      <vt:lpstr>SQL SERVER FILESTREAM BOOK</vt:lpstr>
      <vt:lpstr>FILESTREAM ARCHITECTURE</vt:lpstr>
      <vt:lpstr>DIY STREAMS</vt:lpstr>
      <vt:lpstr>More streams…?</vt:lpstr>
    </vt:vector>
  </TitlesOfParts>
  <Company>Computas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 Einar Bjartnes</dc:creator>
  <cp:lastModifiedBy>Bjørn Einar Bjartnes</cp:lastModifiedBy>
  <cp:revision>16</cp:revision>
  <dcterms:created xsi:type="dcterms:W3CDTF">2014-05-29T07:14:45Z</dcterms:created>
  <dcterms:modified xsi:type="dcterms:W3CDTF">2014-05-31T12:16:23Z</dcterms:modified>
</cp:coreProperties>
</file>